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17" r:id="rId19"/>
    <p:sldId id="418" r:id="rId20"/>
    <p:sldId id="425" r:id="rId21"/>
    <p:sldId id="426" r:id="rId22"/>
    <p:sldId id="413" r:id="rId23"/>
    <p:sldId id="411" r:id="rId24"/>
    <p:sldId id="410" r:id="rId25"/>
    <p:sldId id="412" r:id="rId26"/>
    <p:sldId id="423" r:id="rId27"/>
    <p:sldId id="424" r:id="rId28"/>
    <p:sldId id="422" r:id="rId29"/>
    <p:sldId id="34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숫자</a:t>
            </a:r>
            <a:endParaRPr lang="ko-KR" altLang="en-US" dirty="0"/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제목을 쓰는 곳</a:t>
            </a:r>
            <a:endParaRPr lang="ko-KR" altLang="en-US" dirty="0"/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부제목을 쓰는 곳</a:t>
            </a:r>
            <a:endParaRPr lang="ko-KR" altLang="en-US" dirty="0"/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헤드 메시지를 쓰는 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 smtClean="0"/>
              <a:t>연제승</a:t>
            </a:r>
            <a:endParaRPr lang="en-US" altLang="ko-KR" sz="1800" b="1" dirty="0" smtClean="0"/>
          </a:p>
          <a:p>
            <a:pPr>
              <a:lnSpc>
                <a:spcPct val="100000"/>
              </a:lnSpc>
            </a:pPr>
            <a:r>
              <a:rPr lang="ko-KR" altLang="en-US" sz="1800" b="1" dirty="0" smtClean="0"/>
              <a:t>신혜진</a:t>
            </a:r>
            <a:endParaRPr lang="en-US" altLang="ko-KR" sz="1800" b="1" dirty="0" smtClean="0"/>
          </a:p>
          <a:p>
            <a:pPr>
              <a:lnSpc>
                <a:spcPct val="100000"/>
              </a:lnSpc>
            </a:pPr>
            <a:r>
              <a:rPr lang="ko-KR" altLang="en-US" sz="1800" b="1" dirty="0" err="1" smtClean="0"/>
              <a:t>남우리</a:t>
            </a:r>
            <a:endParaRPr lang="en-US" altLang="ko-KR" sz="1800" b="1" dirty="0" smtClean="0"/>
          </a:p>
          <a:p>
            <a:pPr>
              <a:lnSpc>
                <a:spcPct val="100000"/>
              </a:lnSpc>
            </a:pPr>
            <a:r>
              <a:rPr lang="ko-KR" altLang="en-US" sz="1800" b="1" dirty="0" smtClean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</a:t>
            </a:r>
            <a:r>
              <a:rPr lang="en-US" altLang="ko-KR" sz="1050" spc="-150" dirty="0" smtClean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 </a:t>
            </a:r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 smtClean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 smtClean="0"/>
              <a:t>05-06 </a:t>
            </a:r>
            <a:r>
              <a:rPr lang="ko-KR" altLang="en-US" sz="1800" dirty="0" smtClean="0"/>
              <a:t>와이어프레임 및 페이지 소개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8" y="1412776"/>
            <a:ext cx="6454942" cy="4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990677"/>
            <a:ext cx="7758188" cy="42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8" y="1734027"/>
            <a:ext cx="7647360" cy="456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 smtClean="0"/>
              <a:t>07 </a:t>
            </a:r>
            <a:r>
              <a:rPr lang="ko-KR" altLang="en-US" sz="1800" dirty="0" smtClean="0"/>
              <a:t>프로젝트 후기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프로젝트 후기</a:t>
            </a:r>
            <a:endParaRPr lang="ko-KR" altLang="en-US" dirty="0"/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 smtClean="0"/>
              <a:t>연제승</a:t>
            </a:r>
            <a:endParaRPr lang="en-US" altLang="ko-KR" sz="1200" dirty="0" smtClean="0"/>
          </a:p>
          <a:p>
            <a:r>
              <a:rPr lang="ko-KR" altLang="en-US" sz="1200" dirty="0" smtClean="0"/>
              <a:t>수업 진도가 다 나간 상태에서 한 게 아니라</a:t>
            </a:r>
            <a:endParaRPr lang="en-US" altLang="ko-KR" sz="1200" dirty="0" smtClean="0"/>
          </a:p>
          <a:p>
            <a:r>
              <a:rPr lang="en-US" altLang="ko-KR" sz="1200" dirty="0" smtClean="0"/>
              <a:t>Grid…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 적용 못 함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 smtClean="0"/>
              <a:t>남우리</a:t>
            </a:r>
            <a:endParaRPr lang="en-US" altLang="ko-KR" sz="1200" dirty="0" smtClean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smtClean="0"/>
              <a:t>설수현</a:t>
            </a:r>
            <a:endParaRPr lang="en-US" altLang="ko-KR" sz="1200" dirty="0" smtClean="0"/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smtClean="0"/>
              <a:t>신혜진</a:t>
            </a:r>
            <a:endParaRPr lang="en-US" altLang="ko-KR" sz="1200" dirty="0" smtClean="0"/>
          </a:p>
          <a:p>
            <a:r>
              <a:rPr lang="ko-KR" altLang="en-US" sz="1200" dirty="0" smtClean="0"/>
              <a:t>추후 유지보수성을 위해 상수 보다는 비율을 적용하려고 노력하였으나 많이 적용되지 않은 것 같음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어떻게 어디까지 해야하는지 아직 잘 모르겠음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 smtClean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 smtClean="0"/>
              <a:t>08 </a:t>
            </a:r>
            <a:r>
              <a:rPr lang="en-US" altLang="ko-KR" sz="4800" dirty="0" err="1" smtClean="0"/>
              <a:t>QnA</a:t>
            </a:r>
            <a:endParaRPr lang="en-US" altLang="ko-KR" sz="4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 smtClean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/>
              <a:t>연제승</a:t>
            </a:r>
            <a:r>
              <a:rPr lang="ko-KR" altLang="en-US" dirty="0" smtClean="0"/>
              <a:t> 신혜진 </a:t>
            </a:r>
            <a:r>
              <a:rPr lang="ko-KR" altLang="en-US" dirty="0" err="1" smtClean="0"/>
              <a:t>남우리</a:t>
            </a:r>
            <a:r>
              <a:rPr lang="ko-KR" altLang="en-US" dirty="0" smtClean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</a:t>
            </a: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</a:t>
            </a:r>
            <a:r>
              <a:rPr lang="en-US" altLang="ko-KR" sz="32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01 </a:t>
            </a:r>
            <a:r>
              <a:rPr lang="ko-KR" altLang="en-US" sz="1800" dirty="0" smtClean="0"/>
              <a:t>역할 분담</a:t>
            </a:r>
            <a:endParaRPr lang="en-US" altLang="ko-KR" sz="1800" b="1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결제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 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로그인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고객센터 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회원가입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 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메인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02 </a:t>
            </a:r>
            <a:r>
              <a:rPr lang="ko-KR" altLang="en-US" sz="1800" dirty="0" smtClean="0"/>
              <a:t>프로젝트 소개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 smtClean="0"/>
              <a:t>단독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DanDog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강아지 한 마리 한 마리가 모두 소중하다는 의미</a:t>
            </a:r>
            <a:endParaRPr lang="en-US" altLang="ko-KR" dirty="0" smtClean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 smtClean="0"/>
              <a:t>강아지 관련 용품을 구입하고 싶거나</a:t>
            </a:r>
            <a:endParaRPr lang="en-US" altLang="ko-KR" dirty="0" smtClean="0"/>
          </a:p>
          <a:p>
            <a:r>
              <a:rPr lang="ko-KR" altLang="en-US" dirty="0" smtClean="0"/>
              <a:t>강아지 관련 커뮤니티에 참여하고 싶은 사람을 위한 플랫폼 </a:t>
            </a:r>
            <a:endParaRPr lang="en-US" altLang="ko-KR" dirty="0" smtClean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 smtClean="0"/>
              <a:t>타 분야의 기존 소매 판매점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반려견을</a:t>
            </a:r>
            <a:r>
              <a:rPr lang="ko-KR" altLang="en-US" dirty="0" smtClean="0"/>
              <a:t> 키우는 개인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03 </a:t>
            </a:r>
            <a:r>
              <a:rPr lang="ko-KR" altLang="en-US" sz="1800" dirty="0" smtClean="0"/>
              <a:t>기획의도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 err="1" smtClean="0"/>
              <a:t>반려견</a:t>
            </a:r>
            <a:r>
              <a:rPr lang="ko-KR" altLang="en-US" sz="1400" dirty="0" smtClean="0"/>
              <a:t> 시장 규모가 급격하게 성장함에 따라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반려견</a:t>
            </a:r>
            <a:r>
              <a:rPr lang="ko-KR" altLang="en-US" sz="1400" dirty="0" smtClean="0"/>
              <a:t> 관련 용품 및 커뮤니티에 관한 수요도 늘어나고 있음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따라서 용품 구입 및 커뮤니티 이용 욕구를 </a:t>
            </a:r>
            <a:endParaRPr lang="en-US" altLang="ko-KR" sz="1400" dirty="0" smtClean="0"/>
          </a:p>
          <a:p>
            <a:r>
              <a:rPr lang="ko-KR" altLang="en-US" sz="1400" dirty="0" smtClean="0"/>
              <a:t>모두 충족시킬 수 있는 </a:t>
            </a:r>
            <a:r>
              <a:rPr lang="ko-KR" altLang="en-US" sz="1400" dirty="0" err="1" smtClean="0"/>
              <a:t>웹페이지를</a:t>
            </a:r>
            <a:r>
              <a:rPr lang="ko-KR" altLang="en-US" sz="1400" dirty="0" smtClean="0"/>
              <a:t> 구현하고자 함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 smtClean="0"/>
              <a:t>용품 카테고리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</a:t>
            </a:r>
            <a:r>
              <a:rPr lang="ko-KR" altLang="en-US" sz="1400" dirty="0" smtClean="0"/>
              <a:t>카테고리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QnA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이벤트로 구성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정보 </a:t>
            </a:r>
            <a:r>
              <a:rPr lang="ko-KR" altLang="en-US" sz="1200" dirty="0"/>
              <a:t>공유</a:t>
            </a:r>
            <a:r>
              <a:rPr lang="en-US" altLang="ko-KR" sz="1200" dirty="0"/>
              <a:t>&amp;</a:t>
            </a:r>
            <a:r>
              <a:rPr lang="ko-KR" altLang="en-US" sz="1200" dirty="0" smtClean="0"/>
              <a:t>리뷰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04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차트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3117</TotalTime>
  <Words>497</Words>
  <Application>Microsoft Office PowerPoint</Application>
  <PresentationFormat>화면 슬라이드 쇼(4:3)</PresentationFormat>
  <Paragraphs>135</Paragraphs>
  <Slides>29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358</cp:revision>
  <dcterms:created xsi:type="dcterms:W3CDTF">2015-07-21T07:40:00Z</dcterms:created>
  <dcterms:modified xsi:type="dcterms:W3CDTF">2023-06-22T04:07:46Z</dcterms:modified>
</cp:coreProperties>
</file>